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1AA"/>
    <a:srgbClr val="71020E"/>
    <a:srgbClr val="A26C62"/>
    <a:srgbClr val="B98877"/>
    <a:srgbClr val="67232A"/>
    <a:srgbClr val="B37F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9" d="100"/>
          <a:sy n="59" d="100"/>
        </p:scale>
        <p:origin x="1176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153EE-AA9C-DD65-7FE0-7BF5066990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535DF3-7625-097C-1767-EE3999BFAC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0120C-94A1-A9D7-EDF4-3B6291BD6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24AFA-51EF-AB74-FC96-6EF09CA12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C019D-AC9E-04A9-70A3-E842A9E7A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575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ED44F-E20C-869D-2DAB-4E42C7E74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3F25F7-ED0F-9FB3-AE2B-C2E923FCD0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8900F-691E-E908-D1E2-016C8AF5F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62CDE-067C-41EF-5BA2-DCA1C0D4B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AE7C1-710C-AB9E-4733-B2B7419D9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090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C226AC-63ED-DE66-E01D-7054C9DA3E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6AE9F3-D8F6-ADD5-1128-66ECF04FBC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DBD9A-1EF1-0142-5D3A-D1776FBD5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64348-FA53-9A68-0CCF-2EE7020C9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F2826-54B6-2EA1-7746-69A91784A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53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3AF6D-4640-C762-687C-1EB51BD82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012E5-BB99-3AE3-F7BD-8AE0A935C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E0C56-D603-994C-231E-3B49C1BC8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5EEB3-4870-556B-E7A9-B6E69B064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4487C-D6BC-1177-3F84-A10BE64B2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97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FF5D3-FECD-5171-9533-22269933F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A8168-0B5E-1C51-3A71-FBF814A4D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28B40-3A7A-96B5-83BF-5D732794A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1317E-17E9-D1C9-671C-971E81FD2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396E3-419D-605D-07F6-53D56267C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389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293FB-E402-E3DB-4515-0E74EEE5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D59B8-9FE5-0118-7BFE-9F60E58C91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5920AA-6ECD-B2E1-5ACD-E80EAB527E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49FFA-E3D1-81AC-4D49-FD9C4A81B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C5E5FF-EF6E-CA0E-DD36-DFB9473C3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EFAC6B-1155-5AC8-49E5-B8F4CF92E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793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C5BDA-577F-E6EF-45CE-F6FBF913C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DEE94-D503-9461-4180-C9F9A08DB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20A193-6470-9C59-033C-85B39C269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57E30E-E7E2-B6CC-AB41-82DEA5F126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59B73E-6439-F6E8-F78B-848C705801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DF1681-5AFC-1F66-4966-9EF1B73B2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6F30E0-E06D-E086-028A-4034DE2A1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743E41-080E-8126-8C95-6FE2B60F3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8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1B5CE-CF24-966D-E2FB-0DE15B925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BD1AFD-1B11-D286-83BE-A21C2F5FE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A1712F-AC72-AF35-7861-1CB77FF98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A01E9D-F8C3-9AC8-7D16-B55982986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937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BDD078-38BA-07F5-C456-31FC91B42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ADB9D4-83FE-E5CF-F510-FBEBFB302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31D424-BB70-7308-F666-351C50ED1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39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049C8-5DAF-E92B-6963-4CBBDEF05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28379-CECE-7C68-B4F5-13EE34C70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71192E-E2EA-9961-F0B4-B6D553AE0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81F01-59D4-1E6D-2E70-4CA1F5FB4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591131-EDB1-0DBE-0476-5B0654D11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6DA18-80DA-2022-B199-FC4BCCCFE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092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F9949-A087-967E-5DDF-D2ABFD88F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A9D752-311A-986B-8761-30C173EB6A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F04BC6-39E2-3843-4FFD-79E6B86AA0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F2D9FA-C759-6E23-94E4-9790348A9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D2CB3-B364-36F5-20FD-F0CE1EB49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111C13-067E-F3AF-5E45-32CAD7113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899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6DAD0C-C2CD-BFEB-4648-B78C37548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39F93-0F99-1A4C-D087-D0B4C1F45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BA6D3-9D65-1D2A-2A35-3E8A31E1F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3698FA-CFB5-47E1-8DEA-55EF3301F374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ABE51-E99C-8C38-2C6F-1C8BFC14C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B7B87-80CD-D1E2-B23E-F086E7630A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9B923-EA2D-46D9-B9A5-057DA2AC8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541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B2BCA69-A019-CCCC-FC6A-AB62B05F013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9382C97-A3B9-D415-CDB5-27083C7A8F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0657" r="10657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E84C02E-2BEB-9BFD-0787-591841F83D33}"/>
                </a:ext>
              </a:extLst>
            </p:cNvPr>
            <p:cNvGrpSpPr/>
            <p:nvPr/>
          </p:nvGrpSpPr>
          <p:grpSpPr>
            <a:xfrm>
              <a:off x="33877" y="6087296"/>
              <a:ext cx="12073116" cy="723275"/>
              <a:chOff x="33877" y="6087296"/>
              <a:chExt cx="12073116" cy="723275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DCA8B5C-6245-CEEC-426A-0A11A2991F7C}"/>
                  </a:ext>
                </a:extLst>
              </p:cNvPr>
              <p:cNvSpPr txBox="1"/>
              <p:nvPr/>
            </p:nvSpPr>
            <p:spPr>
              <a:xfrm>
                <a:off x="33877" y="6087296"/>
                <a:ext cx="2845647" cy="723275"/>
              </a:xfrm>
              <a:prstGeom prst="rect">
                <a:avLst/>
              </a:prstGeom>
              <a:solidFill>
                <a:schemeClr val="bg1">
                  <a:alpha val="54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Density of Antibandito Stones:</a:t>
                </a:r>
              </a:p>
              <a:p>
                <a:pPr algn="ctr"/>
                <a:endParaRPr lang="en-US" sz="15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1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1                          2                           4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27B3B28-0985-2E3E-A93C-10DD9AC505F9}"/>
                  </a:ext>
                </a:extLst>
              </p:cNvPr>
              <p:cNvSpPr/>
              <p:nvPr/>
            </p:nvSpPr>
            <p:spPr>
              <a:xfrm rot="10800000">
                <a:off x="166652" y="6409365"/>
                <a:ext cx="2558075" cy="160800"/>
              </a:xfrm>
              <a:prstGeom prst="rect">
                <a:avLst/>
              </a:prstGeom>
              <a:gradFill flip="none" rotWithShape="1">
                <a:gsLst>
                  <a:gs pos="0">
                    <a:srgbClr val="FDC1AA"/>
                  </a:gs>
                  <a:gs pos="97000">
                    <a:srgbClr val="71020E"/>
                  </a:gs>
                </a:gsLst>
                <a:path path="circle">
                  <a:fillToRect l="100000" t="100000"/>
                </a:path>
                <a:tileRect r="-100000" b="-100000"/>
              </a:gra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628E688-8387-BDB7-AD7B-E422EE34A19C}"/>
                  </a:ext>
                </a:extLst>
              </p:cNvPr>
              <p:cNvSpPr txBox="1"/>
              <p:nvPr/>
            </p:nvSpPr>
            <p:spPr>
              <a:xfrm>
                <a:off x="7279927" y="6448934"/>
                <a:ext cx="4827066" cy="307777"/>
              </a:xfrm>
              <a:prstGeom prst="rect">
                <a:avLst/>
              </a:prstGeom>
              <a:solidFill>
                <a:schemeClr val="bg1">
                  <a:alpha val="54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Image Credit: </a:t>
                </a:r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Google Earth, Imagery Date 10/10/2022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1798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17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Brandan P Buck</dc:creator>
  <cp:lastModifiedBy>Brandan P Buck</cp:lastModifiedBy>
  <cp:revision>2</cp:revision>
  <dcterms:created xsi:type="dcterms:W3CDTF">2023-12-13T17:22:39Z</dcterms:created>
  <dcterms:modified xsi:type="dcterms:W3CDTF">2023-12-13T18:48:18Z</dcterms:modified>
</cp:coreProperties>
</file>

<file path=docProps/thumbnail.jpeg>
</file>